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96" r:id="rId2"/>
    <p:sldId id="771" r:id="rId3"/>
    <p:sldId id="783" r:id="rId4"/>
    <p:sldId id="784" r:id="rId5"/>
    <p:sldId id="785" r:id="rId6"/>
    <p:sldId id="773" r:id="rId7"/>
    <p:sldId id="786" r:id="rId8"/>
    <p:sldId id="787" r:id="rId9"/>
    <p:sldId id="788" r:id="rId10"/>
    <p:sldId id="789" r:id="rId11"/>
    <p:sldId id="790" r:id="rId12"/>
    <p:sldId id="791" r:id="rId13"/>
    <p:sldId id="713" r:id="rId14"/>
    <p:sldId id="705" r:id="rId15"/>
    <p:sldId id="792" r:id="rId16"/>
    <p:sldId id="793" r:id="rId17"/>
    <p:sldId id="794" r:id="rId18"/>
    <p:sldId id="795" r:id="rId19"/>
    <p:sldId id="748" r:id="rId20"/>
    <p:sldId id="749" r:id="rId21"/>
    <p:sldId id="750" r:id="rId22"/>
    <p:sldId id="714" r:id="rId23"/>
    <p:sldId id="719" r:id="rId24"/>
    <p:sldId id="796" r:id="rId25"/>
    <p:sldId id="746" r:id="rId26"/>
    <p:sldId id="747" r:id="rId27"/>
    <p:sldId id="799" r:id="rId28"/>
    <p:sldId id="774" r:id="rId29"/>
    <p:sldId id="777" r:id="rId30"/>
    <p:sldId id="778" r:id="rId31"/>
    <p:sldId id="779" r:id="rId32"/>
    <p:sldId id="780" r:id="rId33"/>
    <p:sldId id="797" r:id="rId34"/>
    <p:sldId id="798" r:id="rId35"/>
    <p:sldId id="800" r:id="rId36"/>
    <p:sldId id="729" r:id="rId37"/>
    <p:sldId id="716" r:id="rId3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89054" autoAdjust="0"/>
  </p:normalViewPr>
  <p:slideViewPr>
    <p:cSldViewPr>
      <p:cViewPr>
        <p:scale>
          <a:sx n="65" d="100"/>
          <a:sy n="65" d="100"/>
        </p:scale>
        <p:origin x="-1720" y="-6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2017/11/14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29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5.jpeg"/><Relationship Id="rId4" Type="http://schemas.openxmlformats.org/officeDocument/2006/relationships/image" Target="../media/image49.jpeg"/><Relationship Id="rId9" Type="http://schemas.openxmlformats.org/officeDocument/2006/relationships/image" Target="../media/image5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3.png"/><Relationship Id="rId7" Type="http://schemas.openxmlformats.org/officeDocument/2006/relationships/image" Target="../media/image93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jpeg"/><Relationship Id="rId9" Type="http://schemas.openxmlformats.org/officeDocument/2006/relationships/image" Target="../media/image95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gif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9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13" Type="http://schemas.openxmlformats.org/officeDocument/2006/relationships/image" Target="../media/image38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12" Type="http://schemas.openxmlformats.org/officeDocument/2006/relationships/image" Target="../media/image37.jpeg"/><Relationship Id="rId2" Type="http://schemas.openxmlformats.org/officeDocument/2006/relationships/image" Target="../media/image9.png"/><Relationship Id="rId16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5" Type="http://schemas.openxmlformats.org/officeDocument/2006/relationships/image" Target="../media/image40.png"/><Relationship Id="rId10" Type="http://schemas.openxmlformats.org/officeDocument/2006/relationships/image" Target="../media/image35.jpe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</a:t>
            </a:r>
            <a:r>
              <a:rPr lang="zh-CN" altLang="en-US" sz="4400" b="1" dirty="0" smtClean="0">
                <a:solidFill>
                  <a:srgbClr val="000099"/>
                </a:solidFill>
                <a:latin typeface="黑体"/>
                <a:ea typeface="黑体"/>
              </a:rPr>
              <a:t>高效查询</a:t>
            </a: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分析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55776" y="2996952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2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331640" y="393595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29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如五：医疗大数据分析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72175" y="5946798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5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41599</TotalTime>
  <Words>3360</Words>
  <Application>Microsoft Office PowerPoint</Application>
  <PresentationFormat>全屏显示(4:3)</PresentationFormat>
  <Paragraphs>529</Paragraphs>
  <Slides>37</Slides>
  <Notes>9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大数据的政策与引导：国家大力支持</vt:lpstr>
      <vt:lpstr>幻灯片 6</vt:lpstr>
      <vt:lpstr>幻灯片 7</vt:lpstr>
      <vt:lpstr>幻灯片 8</vt:lpstr>
      <vt:lpstr>幻灯片 9</vt:lpstr>
      <vt:lpstr>回答“可计算”问题(1)</vt:lpstr>
      <vt:lpstr>回答“可计算”问题(2)</vt:lpstr>
      <vt:lpstr>回答“可计算”问题(3)</vt:lpstr>
      <vt:lpstr>幻灯片 13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22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28</vt:lpstr>
      <vt:lpstr>如一：面向公共事件的示范应用</vt:lpstr>
      <vt:lpstr>幻灯片 30</vt:lpstr>
      <vt:lpstr>幻灯片 31</vt:lpstr>
      <vt:lpstr>幻灯片 32</vt:lpstr>
      <vt:lpstr>如四：人类行为预测</vt:lpstr>
      <vt:lpstr>如四：基于微博数据的群体行为预测</vt:lpstr>
      <vt:lpstr>如五：医疗大数据分析</vt:lpstr>
      <vt:lpstr>Acknowledgements</vt:lpstr>
      <vt:lpstr>幻灯片 37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4164</cp:revision>
  <dcterms:created xsi:type="dcterms:W3CDTF">2010-07-14T15:56:11Z</dcterms:created>
  <dcterms:modified xsi:type="dcterms:W3CDTF">2017-11-14T07:29:54Z</dcterms:modified>
</cp:coreProperties>
</file>